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80" r:id="rId19"/>
    <p:sldId id="483" r:id="rId20"/>
    <p:sldId id="4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80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23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1"/>
    <p:restoredTop sz="94038"/>
  </p:normalViewPr>
  <p:slideViewPr>
    <p:cSldViewPr snapToGrid="0" snapToObjects="1">
      <p:cViewPr>
        <p:scale>
          <a:sx n="105" d="100"/>
          <a:sy n="105" d="100"/>
        </p:scale>
        <p:origin x="624" y="144"/>
      </p:cViewPr>
      <p:guideLst>
        <p:guide pos="6539"/>
        <p:guide pos="756"/>
        <p:guide orient="horz" pos="2682"/>
        <p:guide pos="5223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21.11.23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9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4.svg"/><Relationship Id="rId18" Type="http://schemas.openxmlformats.org/officeDocument/2006/relationships/image" Target="../media/image48.png"/><Relationship Id="rId3" Type="http://schemas.openxmlformats.org/officeDocument/2006/relationships/image" Target="../media/image8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1.pn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47.svg"/><Relationship Id="rId10" Type="http://schemas.openxmlformats.org/officeDocument/2006/relationships/image" Target="../media/image45.png"/><Relationship Id="rId19" Type="http://schemas.openxmlformats.org/officeDocument/2006/relationships/image" Target="../media/image37.png"/><Relationship Id="rId4" Type="http://schemas.openxmlformats.org/officeDocument/2006/relationships/image" Target="../media/image9.svg"/><Relationship Id="rId9" Type="http://schemas.openxmlformats.org/officeDocument/2006/relationships/image" Target="../media/image44.jpe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htmlpreview.github.io/?https://github.com/trashpanda-ai/In-Vino-Veritas/blob/main/drafts/outputfil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A0F9DCD-2F6F-25FD-BD93-6A9E372CF770}"/>
              </a:ext>
            </a:extLst>
          </p:cNvPr>
          <p:cNvGrpSpPr/>
          <p:nvPr/>
        </p:nvGrpSpPr>
        <p:grpSpPr>
          <a:xfrm>
            <a:off x="0" y="0"/>
            <a:ext cx="13589000" cy="7802101"/>
            <a:chOff x="0" y="0"/>
            <a:chExt cx="13589000" cy="7802101"/>
          </a:xfrm>
        </p:grpSpPr>
        <p:pic>
          <p:nvPicPr>
            <p:cNvPr id="4" name="Picture 3" descr="Barrels of wine in racks">
              <a:extLst>
                <a:ext uri="{FF2B5EF4-FFF2-40B4-BE49-F238E27FC236}">
                  <a16:creationId xmlns:a16="http://schemas.microsoft.com/office/drawing/2014/main" id="{20360649-3EEE-F847-4C21-BAC02D64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802101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9326657-2EA8-3239-55B6-670F5726D43C}"/>
                </a:ext>
              </a:extLst>
            </p:cNvPr>
            <p:cNvSpPr/>
            <p:nvPr/>
          </p:nvSpPr>
          <p:spPr>
            <a:xfrm>
              <a:off x="12674600" y="26205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E5DF91-E707-AF8D-FC98-1ECA93F41B03}"/>
              </a:ext>
            </a:extLst>
          </p:cNvPr>
          <p:cNvGrpSpPr/>
          <p:nvPr/>
        </p:nvGrpSpPr>
        <p:grpSpPr>
          <a:xfrm>
            <a:off x="-1" y="0"/>
            <a:ext cx="13589001" cy="8128000"/>
            <a:chOff x="-1" y="0"/>
            <a:chExt cx="13589001" cy="8128000"/>
          </a:xfrm>
        </p:grpSpPr>
        <p:pic>
          <p:nvPicPr>
            <p:cNvPr id="32" name="Picture 31" descr="Clusters of black grapes growing on vines">
              <a:extLst>
                <a:ext uri="{FF2B5EF4-FFF2-40B4-BE49-F238E27FC236}">
                  <a16:creationId xmlns:a16="http://schemas.microsoft.com/office/drawing/2014/main" id="{07F15B1E-6A62-700A-F222-CB125660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D06ED2A-E63A-C1BD-5B50-02DECE423F68}"/>
                </a:ext>
              </a:extLst>
            </p:cNvPr>
            <p:cNvSpPr/>
            <p:nvPr/>
          </p:nvSpPr>
          <p:spPr>
            <a:xfrm>
              <a:off x="12674600" y="203200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</a:t>
            </a:r>
            <a:r>
              <a:rPr lang="en-GB" dirty="0" err="1">
                <a:latin typeface="Avenir Book" panose="02000503020000020003" pitchFamily="2" charset="0"/>
              </a:rPr>
              <a:t>PostGreSQL</a:t>
            </a:r>
            <a:r>
              <a:rPr lang="en-GB" dirty="0">
                <a:latin typeface="Avenir Book" panose="02000503020000020003" pitchFamily="2" charset="0"/>
              </a:rPr>
              <a:t>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2" y="1811177"/>
            <a:ext cx="105392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7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1" y="1811177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to select best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(https://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batches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24332" y="2618293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6627" y="2676975"/>
            <a:ext cx="627499" cy="627499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834" y="4902028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9759" y="4682223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452126" y="5009827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0.26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1.45833E-6 0.2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875E-6 0.26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38267</TotalTime>
  <Words>1463</Words>
  <Application>Microsoft Macintosh PowerPoint</Application>
  <PresentationFormat>Widescreen</PresentationFormat>
  <Paragraphs>321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842</cp:revision>
  <cp:lastPrinted>2021-11-16T10:46:31Z</cp:lastPrinted>
  <dcterms:created xsi:type="dcterms:W3CDTF">2021-05-24T09:57:17Z</dcterms:created>
  <dcterms:modified xsi:type="dcterms:W3CDTF">2023-11-21T08:03:17Z</dcterms:modified>
</cp:coreProperties>
</file>